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4" r:id="rId80"/>
    <p:sldId id="385" r:id="rId81"/>
    <p:sldId id="297" r:id="rId82"/>
    <p:sldId id="298" r:id="rId83"/>
    <p:sldId id="299" r:id="rId84"/>
    <p:sldId id="300" r:id="rId85"/>
    <p:sldId id="301" r:id="rId86"/>
    <p:sldId id="302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33" r:id="rId96"/>
    <p:sldId id="335" r:id="rId97"/>
    <p:sldId id="332" r:id="rId98"/>
    <p:sldId id="336" r:id="rId99"/>
    <p:sldId id="325" r:id="rId100"/>
    <p:sldId id="334" r:id="rId101"/>
    <p:sldId id="326" r:id="rId102"/>
    <p:sldId id="327" r:id="rId103"/>
    <p:sldId id="329" r:id="rId104"/>
    <p:sldId id="258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응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방금 뭐라고 </a:t>
            </a:r>
            <a:r>
              <a:rPr lang="ko-KR" altLang="en-US" dirty="0" err="1"/>
              <a:t>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5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야</a:t>
            </a:r>
            <a:r>
              <a:rPr lang="en-US" altLang="ko-KR" dirty="0"/>
              <a:t>, </a:t>
            </a:r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잠깐만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! </a:t>
            </a:r>
            <a:r>
              <a:rPr lang="ko-KR" altLang="en-US" dirty="0"/>
              <a:t>기다려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2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91305-3E48-4B28-8B8D-42B5E47FC56C}"/>
              </a:ext>
            </a:extLst>
          </p:cNvPr>
          <p:cNvSpPr txBox="1"/>
          <p:nvPr/>
        </p:nvSpPr>
        <p:spPr>
          <a:xfrm>
            <a:off x="5047013" y="3059668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엔딩 </a:t>
            </a:r>
            <a:r>
              <a:rPr lang="ko-KR" altLang="en-US" dirty="0" err="1"/>
              <a:t>컷신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82336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AAE469-ED70-439E-ACAA-299C6950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3" y="102549"/>
            <a:ext cx="1081454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70EC17-002D-4ABE-A25D-8AACBE00F478}"/>
              </a:ext>
            </a:extLst>
          </p:cNvPr>
          <p:cNvSpPr/>
          <p:nvPr/>
        </p:nvSpPr>
        <p:spPr>
          <a:xfrm>
            <a:off x="3606325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00A6E-BFF6-48E1-82E8-FFAAE477B55A}"/>
              </a:ext>
            </a:extLst>
          </p:cNvPr>
          <p:cNvSpPr/>
          <p:nvPr/>
        </p:nvSpPr>
        <p:spPr>
          <a:xfrm>
            <a:off x="7459054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BB74D-49D2-4323-8F99-2AF2F29BDA93}"/>
              </a:ext>
            </a:extLst>
          </p:cNvPr>
          <p:cNvSpPr txBox="1"/>
          <p:nvPr/>
        </p:nvSpPr>
        <p:spPr>
          <a:xfrm>
            <a:off x="7648486" y="5187294"/>
            <a:ext cx="243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단계로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D13ED-9378-4C49-A06E-1D3A6949F3C2}"/>
              </a:ext>
            </a:extLst>
          </p:cNvPr>
          <p:cNvSpPr txBox="1"/>
          <p:nvPr/>
        </p:nvSpPr>
        <p:spPr>
          <a:xfrm>
            <a:off x="3976644" y="5187294"/>
            <a:ext cx="15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다시하기</a:t>
            </a:r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3431969" y="1604951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26686-E72D-443E-B176-B63425506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064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/>
              <a:t>power train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보인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창문 틀에서 </a:t>
            </a:r>
            <a:r>
              <a:rPr lang="en-US" altLang="ko-KR" dirty="0"/>
              <a:t>S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I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E8B41-FCA4-4E5A-BB59-8F0D2830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9" y="2112747"/>
            <a:ext cx="6000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8CA0E-06C3-4526-B51F-F924109B56EA}"/>
              </a:ext>
            </a:extLst>
          </p:cNvPr>
          <p:cNvSpPr txBox="1"/>
          <p:nvPr/>
        </p:nvSpPr>
        <p:spPr>
          <a:xfrm>
            <a:off x="130629" y="148442"/>
            <a:ext cx="298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 비행기 나무</a:t>
            </a:r>
            <a:r>
              <a:rPr lang="en-US" altLang="ko-KR" dirty="0"/>
              <a:t>(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짝과 관련된 물건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E94CF-625D-48CF-8680-D47A011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66" y="1079925"/>
            <a:ext cx="2210108" cy="2171106"/>
          </a:xfrm>
          <a:prstGeom prst="rect">
            <a:avLst/>
          </a:prstGeom>
        </p:spPr>
      </p:pic>
      <p:pic>
        <p:nvPicPr>
          <p:cNvPr id="11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2FD37A0E-0F07-4E9A-B7EF-DFC10ED0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6" y="3310617"/>
            <a:ext cx="2627274" cy="2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1AF3C4-B554-489D-AEB0-71226419BB33}"/>
              </a:ext>
            </a:extLst>
          </p:cNvPr>
          <p:cNvSpPr/>
          <p:nvPr/>
        </p:nvSpPr>
        <p:spPr>
          <a:xfrm>
            <a:off x="2366810" y="1096518"/>
            <a:ext cx="2166417" cy="21148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칠교]토끼 만들기1 : 네이버 블로그">
            <a:extLst>
              <a:ext uri="{FF2B5EF4-FFF2-40B4-BE49-F238E27FC236}">
                <a16:creationId xmlns:a16="http://schemas.microsoft.com/office/drawing/2014/main" id="{D012FF31-BA04-46C2-AA69-68CC6B8F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1" y="1346984"/>
            <a:ext cx="2036211" cy="15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7ADB86-BBD3-4DF5-A2EE-C087038D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58" y="1069950"/>
            <a:ext cx="22101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2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en-US" dirty="0" err="1"/>
              <a:t>칠교놀이</a:t>
            </a:r>
            <a:r>
              <a:rPr lang="en-US" altLang="ko-KR" dirty="0"/>
              <a:t> (</a:t>
            </a:r>
            <a:r>
              <a:rPr lang="ko-KR" altLang="en-US" dirty="0"/>
              <a:t>퍼즐 편지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순차적으로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칠교</a:t>
            </a:r>
            <a:r>
              <a:rPr lang="ko-KR" altLang="en-US" dirty="0"/>
              <a:t> 퍼즐까지 완성하면 클리어 화면 등장</a:t>
            </a:r>
            <a:endParaRPr lang="en-US" altLang="ko-KR" dirty="0"/>
          </a:p>
          <a:p>
            <a:r>
              <a:rPr lang="ko-KR" altLang="en-US" dirty="0"/>
              <a:t>상단에 타이머 배치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892" y="230994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이상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6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7" y="-405409"/>
            <a:ext cx="3975279" cy="7060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834114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05" y="1395108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5" y="1498133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1" y="818432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1" y="368458"/>
            <a:ext cx="386148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96069B-A01A-415B-B3F9-74EBB0D62553}"/>
              </a:ext>
            </a:extLst>
          </p:cNvPr>
          <p:cNvSpPr txBox="1"/>
          <p:nvPr/>
        </p:nvSpPr>
        <p:spPr>
          <a:xfrm>
            <a:off x="1296460" y="1553524"/>
            <a:ext cx="30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완성된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모양이 드러나지 않게 </a:t>
            </a:r>
            <a:endParaRPr lang="en-US" altLang="ko-KR" sz="1200" dirty="0"/>
          </a:p>
          <a:p>
            <a:r>
              <a:rPr lang="ko-KR" altLang="en-US" sz="1200" dirty="0"/>
              <a:t>실루엣</a:t>
            </a:r>
            <a:r>
              <a:rPr lang="en-US" altLang="ko-KR" sz="1200" dirty="0"/>
              <a:t>(</a:t>
            </a:r>
            <a:r>
              <a:rPr lang="ko-KR" altLang="en-US" sz="1200" dirty="0"/>
              <a:t>블랙</a:t>
            </a:r>
            <a:r>
              <a:rPr lang="en-US" altLang="ko-KR" sz="1200" dirty="0"/>
              <a:t>)</a:t>
            </a:r>
            <a:r>
              <a:rPr lang="ko-KR" altLang="en-US" sz="1200" dirty="0"/>
              <a:t>처리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1D3BED-C597-4672-80BC-3E0038ED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2" y="2049104"/>
            <a:ext cx="3535986" cy="26093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FAE9D-D3E8-44A7-ADB0-42568DA4FF07}"/>
              </a:ext>
            </a:extLst>
          </p:cNvPr>
          <p:cNvSpPr txBox="1"/>
          <p:nvPr/>
        </p:nvSpPr>
        <p:spPr>
          <a:xfrm>
            <a:off x="2461428" y="4306485"/>
            <a:ext cx="8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CFF"/>
                </a:solidFill>
              </a:rPr>
              <a:t>영역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548301-AEF0-4E19-99CB-2B35C37A7ED9}"/>
              </a:ext>
            </a:extLst>
          </p:cNvPr>
          <p:cNvCxnSpPr>
            <a:cxnSpLocks/>
          </p:cNvCxnSpPr>
          <p:nvPr/>
        </p:nvCxnSpPr>
        <p:spPr>
          <a:xfrm>
            <a:off x="1945224" y="3593113"/>
            <a:ext cx="791458" cy="783818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1C7321-FDD0-417D-96CE-B71DD14963C3}"/>
              </a:ext>
            </a:extLst>
          </p:cNvPr>
          <p:cNvCxnSpPr>
            <a:cxnSpLocks/>
          </p:cNvCxnSpPr>
          <p:nvPr/>
        </p:nvCxnSpPr>
        <p:spPr>
          <a:xfrm>
            <a:off x="1943850" y="3593112"/>
            <a:ext cx="1568659" cy="23255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CF74E5C-A57A-4AF3-9CB7-B8257C527F21}"/>
              </a:ext>
            </a:extLst>
          </p:cNvPr>
          <p:cNvCxnSpPr>
            <a:cxnSpLocks/>
          </p:cNvCxnSpPr>
          <p:nvPr/>
        </p:nvCxnSpPr>
        <p:spPr>
          <a:xfrm flipV="1">
            <a:off x="2708470" y="3604739"/>
            <a:ext cx="809744" cy="772192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1DDAAE-84D9-4528-80C5-AD7E3CDF6069}"/>
              </a:ext>
            </a:extLst>
          </p:cNvPr>
          <p:cNvCxnSpPr/>
          <p:nvPr/>
        </p:nvCxnSpPr>
        <p:spPr>
          <a:xfrm rot="5400000">
            <a:off x="3574424" y="2918361"/>
            <a:ext cx="320634" cy="302820"/>
          </a:xfrm>
          <a:prstGeom prst="bentConnector3">
            <a:avLst/>
          </a:prstGeom>
          <a:ln w="28575">
            <a:solidFill>
              <a:srgbClr val="FF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6460D-AF28-40DF-AAE2-0186511CD7A5}"/>
              </a:ext>
            </a:extLst>
          </p:cNvPr>
          <p:cNvSpPr txBox="1"/>
          <p:nvPr/>
        </p:nvSpPr>
        <p:spPr>
          <a:xfrm>
            <a:off x="2546815" y="3295213"/>
            <a:ext cx="34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블랙 처리된 실루엣 위</a:t>
            </a:r>
            <a:endParaRPr lang="en-US" altLang="ko-KR" sz="1200" dirty="0"/>
          </a:p>
          <a:p>
            <a:r>
              <a:rPr lang="ko-KR" altLang="en-US" sz="1200" dirty="0"/>
              <a:t>정확한 자리</a:t>
            </a:r>
            <a:r>
              <a:rPr lang="en-US" altLang="ko-KR" sz="1200" dirty="0"/>
              <a:t>(</a:t>
            </a:r>
            <a:r>
              <a:rPr lang="ko-KR" altLang="en-US" sz="1200" dirty="0"/>
              <a:t>영역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조각 </a:t>
            </a:r>
            <a:r>
              <a:rPr lang="ko-KR" altLang="en-US" sz="1200" dirty="0" err="1"/>
              <a:t>끌어다</a:t>
            </a:r>
            <a:r>
              <a:rPr lang="ko-KR" altLang="en-US" sz="1200" dirty="0"/>
              <a:t> 놓기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" y="-1419831"/>
            <a:ext cx="6086547" cy="108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9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상단에 맞춰야 할 모양 사진 배치 </a:t>
            </a:r>
            <a:r>
              <a:rPr lang="en-US" altLang="ko-KR" dirty="0"/>
              <a:t>(ex. </a:t>
            </a:r>
            <a:r>
              <a:rPr lang="ko-KR" altLang="en-US" dirty="0"/>
              <a:t>토끼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편지</a:t>
            </a:r>
            <a:r>
              <a:rPr lang="en-US" altLang="ko-KR" dirty="0"/>
              <a:t>)</a:t>
            </a:r>
            <a:r>
              <a:rPr lang="ko-KR" altLang="en-US" dirty="0"/>
              <a:t> 조각을 </a:t>
            </a:r>
            <a:r>
              <a:rPr lang="ko-KR" altLang="en-US" dirty="0" err="1"/>
              <a:t>끌어다가</a:t>
            </a:r>
            <a:r>
              <a:rPr lang="ko-KR" altLang="en-US" dirty="0"/>
              <a:t> 왼쪽 중앙에 있는 모양대로 맞춰야 함</a:t>
            </a:r>
            <a:endParaRPr lang="ko-KR" altLang="ko-KR" dirty="0"/>
          </a:p>
          <a:p>
            <a:r>
              <a:rPr lang="ko-KR" altLang="en-US" dirty="0"/>
              <a:t>중앙에는 검은색 실루엣 처리된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 </a:t>
            </a:r>
            <a:r>
              <a:rPr lang="ko-KR" altLang="en-US" dirty="0"/>
              <a:t>틀</a:t>
            </a:r>
            <a:endParaRPr lang="en-US" altLang="ko-KR" dirty="0"/>
          </a:p>
          <a:p>
            <a:r>
              <a:rPr lang="ko-KR" altLang="en-US" dirty="0" err="1"/>
              <a:t>칠교가</a:t>
            </a:r>
            <a:r>
              <a:rPr lang="ko-KR" altLang="en-US" dirty="0"/>
              <a:t> 배치되어야 하는 모양으로 영역을 나누어 위치의 오차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영역의 </a:t>
            </a:r>
            <a:r>
              <a:rPr lang="en-US" altLang="ko-KR" dirty="0"/>
              <a:t>0.3cm </a:t>
            </a:r>
            <a:r>
              <a:rPr lang="ko-KR" altLang="en-US" dirty="0"/>
              <a:t>오차 안에</a:t>
            </a:r>
            <a:r>
              <a:rPr lang="en-US" altLang="ko-KR" dirty="0"/>
              <a:t> </a:t>
            </a:r>
            <a:r>
              <a:rPr lang="ko-KR" altLang="en-US" dirty="0"/>
              <a:t>맞는 퍼즐을 전부 배치하면 퍼즐 완성</a:t>
            </a:r>
            <a:endParaRPr lang="en-US" altLang="ko-KR" dirty="0"/>
          </a:p>
          <a:p>
            <a:r>
              <a:rPr lang="ko-KR" altLang="en-US" dirty="0"/>
              <a:t>퍼즐이 최종 완성되기 전까지는 낱개 단위로 계속 옮길 수 있음</a:t>
            </a:r>
            <a:endParaRPr lang="en-US" altLang="ko-KR" dirty="0"/>
          </a:p>
          <a:p>
            <a:r>
              <a:rPr lang="ko-KR" altLang="en-US" dirty="0"/>
              <a:t>퍼즐이</a:t>
            </a:r>
            <a:r>
              <a:rPr lang="en-US" altLang="ko-KR" dirty="0"/>
              <a:t> </a:t>
            </a:r>
            <a:r>
              <a:rPr lang="ko-KR" altLang="en-US" dirty="0"/>
              <a:t>완성되면 다음 퍼즐로 화면 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칠교는</a:t>
            </a:r>
            <a:r>
              <a:rPr lang="ko-KR" altLang="en-US" dirty="0"/>
              <a:t> </a:t>
            </a:r>
            <a:r>
              <a:rPr lang="ko-KR" altLang="en-US" dirty="0" err="1"/>
              <a:t>좌클릭</a:t>
            </a:r>
            <a:r>
              <a:rPr lang="ko-KR" altLang="en-US" dirty="0"/>
              <a:t> 상태로 </a:t>
            </a:r>
            <a:r>
              <a:rPr lang="ko-KR" altLang="en-US" dirty="0" err="1"/>
              <a:t>끌어다</a:t>
            </a:r>
            <a:r>
              <a:rPr lang="ko-KR" altLang="en-US" dirty="0"/>
              <a:t> 놓을 수 있음</a:t>
            </a:r>
            <a:r>
              <a:rPr lang="en-US" altLang="ko-KR" dirty="0"/>
              <a:t>. </a:t>
            </a:r>
            <a:r>
              <a:rPr lang="ko-KR" altLang="en-US" dirty="0" err="1"/>
              <a:t>좌클릭</a:t>
            </a:r>
            <a:r>
              <a:rPr lang="ko-KR" altLang="en-US" dirty="0"/>
              <a:t> 해제 시 배치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1E181-D2DE-4299-9DEF-B5778115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9" y="2601307"/>
            <a:ext cx="3535986" cy="260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BC1D3-C842-4F1D-9C4A-E81D26A03DFF}"/>
              </a:ext>
            </a:extLst>
          </p:cNvPr>
          <p:cNvSpPr txBox="1"/>
          <p:nvPr/>
        </p:nvSpPr>
        <p:spPr>
          <a:xfrm>
            <a:off x="9842763" y="3747554"/>
            <a:ext cx="13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 나누기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C31D5-76D1-4254-BF3D-F4F6C578645B}"/>
              </a:ext>
            </a:extLst>
          </p:cNvPr>
          <p:cNvCxnSpPr>
            <a:cxnSpLocks/>
          </p:cNvCxnSpPr>
          <p:nvPr/>
        </p:nvCxnSpPr>
        <p:spPr>
          <a:xfrm>
            <a:off x="8708221" y="4145316"/>
            <a:ext cx="791458" cy="78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361B5-14DD-47CC-9867-9F8EFE2B922E}"/>
              </a:ext>
            </a:extLst>
          </p:cNvPr>
          <p:cNvCxnSpPr>
            <a:cxnSpLocks/>
          </p:cNvCxnSpPr>
          <p:nvPr/>
        </p:nvCxnSpPr>
        <p:spPr>
          <a:xfrm>
            <a:off x="8706847" y="4145315"/>
            <a:ext cx="1568659" cy="232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859C1B-56F5-44BD-8836-EDDC4FC52DEE}"/>
              </a:ext>
            </a:extLst>
          </p:cNvPr>
          <p:cNvCxnSpPr>
            <a:cxnSpLocks/>
          </p:cNvCxnSpPr>
          <p:nvPr/>
        </p:nvCxnSpPr>
        <p:spPr>
          <a:xfrm flipV="1">
            <a:off x="9499679" y="4156942"/>
            <a:ext cx="781532" cy="786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6F2DC5-5D4F-474C-9E4B-E24CD64BAC8A}"/>
              </a:ext>
            </a:extLst>
          </p:cNvPr>
          <p:cNvCxnSpPr>
            <a:cxnSpLocks/>
          </p:cNvCxnSpPr>
          <p:nvPr/>
        </p:nvCxnSpPr>
        <p:spPr>
          <a:xfrm flipV="1">
            <a:off x="9491176" y="4929135"/>
            <a:ext cx="1581493" cy="11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C73721-CA7E-42A6-8DB1-144DF1B68F35}"/>
              </a:ext>
            </a:extLst>
          </p:cNvPr>
          <p:cNvCxnSpPr>
            <a:cxnSpLocks/>
          </p:cNvCxnSpPr>
          <p:nvPr/>
        </p:nvCxnSpPr>
        <p:spPr>
          <a:xfrm>
            <a:off x="10275506" y="4168570"/>
            <a:ext cx="797163" cy="760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DC5BB3-F273-444D-A321-DA451F6D87BF}"/>
              </a:ext>
            </a:extLst>
          </p:cNvPr>
          <p:cNvCxnSpPr>
            <a:cxnSpLocks/>
          </p:cNvCxnSpPr>
          <p:nvPr/>
        </p:nvCxnSpPr>
        <p:spPr>
          <a:xfrm flipH="1">
            <a:off x="8395855" y="4387933"/>
            <a:ext cx="527064" cy="54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EFEF94-B394-41B5-8BBD-35383690A47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5" y="4926704"/>
            <a:ext cx="1095322" cy="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A4C2E8-3F93-46FD-8B0C-0CCB16AED213}"/>
              </a:ext>
            </a:extLst>
          </p:cNvPr>
          <p:cNvCxnSpPr>
            <a:cxnSpLocks/>
          </p:cNvCxnSpPr>
          <p:nvPr/>
        </p:nvCxnSpPr>
        <p:spPr>
          <a:xfrm flipH="1">
            <a:off x="8129103" y="3978545"/>
            <a:ext cx="427186" cy="385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C684D-9C3F-4C3F-B802-7A690B5C91AA}"/>
              </a:ext>
            </a:extLst>
          </p:cNvPr>
          <p:cNvCxnSpPr>
            <a:cxnSpLocks/>
          </p:cNvCxnSpPr>
          <p:nvPr/>
        </p:nvCxnSpPr>
        <p:spPr>
          <a:xfrm flipH="1" flipV="1">
            <a:off x="8160507" y="4363730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47ED25-7055-482B-8063-4B9896052423}"/>
              </a:ext>
            </a:extLst>
          </p:cNvPr>
          <p:cNvCxnSpPr>
            <a:cxnSpLocks/>
          </p:cNvCxnSpPr>
          <p:nvPr/>
        </p:nvCxnSpPr>
        <p:spPr>
          <a:xfrm flipH="1" flipV="1">
            <a:off x="8527617" y="3975802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FB8B1D-B35D-46A4-B161-4DCE5FD11980}"/>
              </a:ext>
            </a:extLst>
          </p:cNvPr>
          <p:cNvCxnSpPr>
            <a:cxnSpLocks/>
          </p:cNvCxnSpPr>
          <p:nvPr/>
        </p:nvCxnSpPr>
        <p:spPr>
          <a:xfrm flipH="1" flipV="1">
            <a:off x="8922919" y="2832265"/>
            <a:ext cx="20597" cy="552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F6C87B-F70A-4B8D-869F-F7A095ABBF84}"/>
              </a:ext>
            </a:extLst>
          </p:cNvPr>
          <p:cNvCxnSpPr>
            <a:cxnSpLocks/>
          </p:cNvCxnSpPr>
          <p:nvPr/>
        </p:nvCxnSpPr>
        <p:spPr>
          <a:xfrm flipV="1">
            <a:off x="8406154" y="3389160"/>
            <a:ext cx="537362" cy="92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7A1097-0816-49E0-98F5-6B06B8780F77}"/>
              </a:ext>
            </a:extLst>
          </p:cNvPr>
          <p:cNvCxnSpPr>
            <a:cxnSpLocks/>
          </p:cNvCxnSpPr>
          <p:nvPr/>
        </p:nvCxnSpPr>
        <p:spPr>
          <a:xfrm flipV="1">
            <a:off x="8406154" y="2827855"/>
            <a:ext cx="527063" cy="66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E2160-D548-4C75-B342-8CE5EB7850DA}"/>
              </a:ext>
            </a:extLst>
          </p:cNvPr>
          <p:cNvCxnSpPr>
            <a:cxnSpLocks/>
          </p:cNvCxnSpPr>
          <p:nvPr/>
        </p:nvCxnSpPr>
        <p:spPr>
          <a:xfrm flipV="1">
            <a:off x="8576887" y="3447162"/>
            <a:ext cx="647538" cy="52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4FC7C3E-682B-47CC-BBD2-677215853BFA}"/>
              </a:ext>
            </a:extLst>
          </p:cNvPr>
          <p:cNvCxnSpPr>
            <a:cxnSpLocks/>
          </p:cNvCxnSpPr>
          <p:nvPr/>
        </p:nvCxnSpPr>
        <p:spPr>
          <a:xfrm>
            <a:off x="9214256" y="3462585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C55446-F47B-4A41-AF0C-B4B6F0882482}"/>
              </a:ext>
            </a:extLst>
          </p:cNvPr>
          <p:cNvCxnSpPr>
            <a:cxnSpLocks/>
          </p:cNvCxnSpPr>
          <p:nvPr/>
        </p:nvCxnSpPr>
        <p:spPr>
          <a:xfrm>
            <a:off x="8605559" y="3948784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EBE7E-FB5B-4539-8B48-3CD73D24B7CE}"/>
              </a:ext>
            </a:extLst>
          </p:cNvPr>
          <p:cNvCxnSpPr>
            <a:cxnSpLocks/>
          </p:cNvCxnSpPr>
          <p:nvPr/>
        </p:nvCxnSpPr>
        <p:spPr>
          <a:xfrm flipV="1">
            <a:off x="9103950" y="3524433"/>
            <a:ext cx="642747" cy="50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F902186-9F49-4B56-988F-1AA32460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6" y="4186109"/>
            <a:ext cx="1274043" cy="11594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A7A8E3-8A02-4259-8D84-D29B40F7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4" y="4243284"/>
            <a:ext cx="1271480" cy="1281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1A763F2-24F8-489E-8079-7CA6640BEEFD}"/>
              </a:ext>
            </a:extLst>
          </p:cNvPr>
          <p:cNvSpPr txBox="1"/>
          <p:nvPr/>
        </p:nvSpPr>
        <p:spPr>
          <a:xfrm>
            <a:off x="693639" y="4049238"/>
            <a:ext cx="258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</a:p>
          <a:p>
            <a:endParaRPr lang="en-US" altLang="ko-KR" dirty="0"/>
          </a:p>
          <a:p>
            <a:r>
              <a:rPr lang="ko-KR" altLang="en-US" dirty="0"/>
              <a:t>플레이어가</a:t>
            </a:r>
            <a:endParaRPr lang="en-US" altLang="ko-KR" dirty="0"/>
          </a:p>
          <a:p>
            <a:r>
              <a:rPr lang="ko-KR" altLang="en-US" dirty="0"/>
              <a:t>원하는 각도로</a:t>
            </a:r>
            <a:endParaRPr lang="en-US" altLang="ko-KR" dirty="0"/>
          </a:p>
          <a:p>
            <a:r>
              <a:rPr lang="ko-KR" altLang="en-US" dirty="0"/>
              <a:t>이런 느낌의 회전 가능</a:t>
            </a:r>
          </a:p>
        </p:txBody>
      </p:sp>
    </p:spTree>
    <p:extLst>
      <p:ext uri="{BB962C8B-B14F-4D97-AF65-F5344CB8AC3E}">
        <p14:creationId xmlns:p14="http://schemas.microsoft.com/office/powerpoint/2010/main" val="910268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18" y="-801720"/>
            <a:ext cx="4389197" cy="779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3" y="-226980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06" y="904324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2" y="-1058060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9" y="-714656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32208C-3860-4021-B7CC-7608D23A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5" y="921457"/>
            <a:ext cx="1536009" cy="150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D8CF7-4FF8-4648-A8AE-32307D2F85AA}"/>
              </a:ext>
            </a:extLst>
          </p:cNvPr>
          <p:cNvSpPr txBox="1"/>
          <p:nvPr/>
        </p:nvSpPr>
        <p:spPr>
          <a:xfrm>
            <a:off x="2466474" y="1792705"/>
            <a:ext cx="672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칠교는</a:t>
            </a:r>
            <a:r>
              <a:rPr lang="ko-KR" altLang="en-US" dirty="0"/>
              <a:t> 지금 더미 상태</a:t>
            </a:r>
            <a:endParaRPr lang="en-US" altLang="ko-KR" dirty="0"/>
          </a:p>
          <a:p>
            <a:r>
              <a:rPr lang="ko-KR" altLang="en-US" dirty="0" err="1"/>
              <a:t>인게임</a:t>
            </a:r>
            <a:r>
              <a:rPr lang="ko-KR" altLang="en-US" dirty="0"/>
              <a:t> 상에서는 편지지 </a:t>
            </a:r>
            <a:r>
              <a:rPr lang="en-US" altLang="ko-KR" dirty="0"/>
              <a:t>+ </a:t>
            </a:r>
            <a:r>
              <a:rPr lang="ko-KR" altLang="en-US" dirty="0"/>
              <a:t>텍스트 추가된 외형으로 등장 예정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34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BE7DE-BFA5-4BBD-9D90-232609C7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2" y="921456"/>
            <a:ext cx="1587476" cy="155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99AA8F-04FD-418D-8BC5-825D019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8" y="2619742"/>
            <a:ext cx="3262684" cy="320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D9944-C05B-4D23-9339-4992C2C25AEB}"/>
              </a:ext>
            </a:extLst>
          </p:cNvPr>
          <p:cNvSpPr txBox="1"/>
          <p:nvPr/>
        </p:nvSpPr>
        <p:spPr>
          <a:xfrm>
            <a:off x="3252272" y="1913958"/>
            <a:ext cx="534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이렇게 해당 모양으로 맞춰지면</a:t>
            </a:r>
            <a:endParaRPr lang="en-US" altLang="ko-KR" dirty="0"/>
          </a:p>
          <a:p>
            <a:r>
              <a:rPr lang="ko-KR" altLang="en-US" dirty="0"/>
              <a:t>각 편지의 내용을 읽을 수 있음</a:t>
            </a:r>
            <a:r>
              <a:rPr lang="en-US" altLang="ko-KR" dirty="0"/>
              <a:t>(</a:t>
            </a:r>
            <a:r>
              <a:rPr lang="ko-KR" altLang="en-US" dirty="0"/>
              <a:t>문장이 이어짐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8D1D6-788F-4EC0-82E3-C8E31827D22D}"/>
              </a:ext>
            </a:extLst>
          </p:cNvPr>
          <p:cNvSpPr txBox="1"/>
          <p:nvPr/>
        </p:nvSpPr>
        <p:spPr>
          <a:xfrm>
            <a:off x="1063254" y="5072520"/>
            <a:ext cx="437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바를 누르면</a:t>
            </a:r>
            <a:endParaRPr lang="en-US" altLang="ko-KR" dirty="0"/>
          </a:p>
          <a:p>
            <a:r>
              <a:rPr lang="ko-KR" altLang="en-US" dirty="0"/>
              <a:t>다음 단계의 퍼즐로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7C432-94E4-4883-AC92-25EB3041890C}"/>
              </a:ext>
            </a:extLst>
          </p:cNvPr>
          <p:cNvSpPr txBox="1"/>
          <p:nvPr/>
        </p:nvSpPr>
        <p:spPr>
          <a:xfrm>
            <a:off x="7613459" y="5481942"/>
            <a:ext cx="50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 기존 </a:t>
            </a:r>
            <a:r>
              <a:rPr lang="en-US" altLang="ko-KR" dirty="0"/>
              <a:t>UI</a:t>
            </a:r>
            <a:r>
              <a:rPr lang="ko-KR" altLang="en-US" dirty="0"/>
              <a:t>랑 동일한 모양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E4D7-089C-46CC-A2FA-B63F47AF2CB5}"/>
              </a:ext>
            </a:extLst>
          </p:cNvPr>
          <p:cNvSpPr/>
          <p:nvPr/>
        </p:nvSpPr>
        <p:spPr>
          <a:xfrm>
            <a:off x="3367093" y="5884300"/>
            <a:ext cx="5133439" cy="492749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9DC5A-81D8-48FD-A72C-FE3593641475}"/>
              </a:ext>
            </a:extLst>
          </p:cNvPr>
          <p:cNvSpPr/>
          <p:nvPr/>
        </p:nvSpPr>
        <p:spPr>
          <a:xfrm>
            <a:off x="3453959" y="5943607"/>
            <a:ext cx="504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다음 퍼즐로 넘어가려면 스페이스 바를 누르자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89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57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78479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19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다</a:t>
            </a:r>
            <a:r>
              <a:rPr lang="en-US" altLang="ko-KR" dirty="0"/>
              <a:t> </a:t>
            </a:r>
            <a:r>
              <a:rPr lang="ko-KR" altLang="en-US" dirty="0"/>
              <a:t>읽었으니까 이제 그만 나오지 그래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40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언제부터 </a:t>
            </a:r>
            <a:r>
              <a:rPr lang="ko-KR" altLang="en-US" dirty="0" err="1"/>
              <a:t>알았어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FB248-A525-4C7A-AE00-E89872F3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9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글쎄</a:t>
            </a:r>
            <a:r>
              <a:rPr lang="en-US" altLang="ko-KR" dirty="0"/>
              <a:t>, </a:t>
            </a:r>
            <a:r>
              <a:rPr lang="ko-KR" altLang="en-US" dirty="0"/>
              <a:t>처음부터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012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7BE25-AE4E-487F-96C3-E35E397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3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0" y="5414434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그렇게 생각하고 싶으면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401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기분은 어때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9CB92-59C8-4054-A8A6-2A5C16DE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769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, </a:t>
            </a:r>
            <a:r>
              <a:rPr lang="ko-KR" altLang="en-US" dirty="0"/>
              <a:t>요즘 되게 우울해 </a:t>
            </a:r>
            <a:r>
              <a:rPr lang="ko-KR" altLang="en-US" dirty="0" err="1"/>
              <a:t>보였잖아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9C64-560C-4460-8F6A-F7BB0DAD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7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쪽지도</a:t>
            </a:r>
            <a:r>
              <a:rPr lang="en-US" altLang="ko-KR" dirty="0"/>
              <a:t>, </a:t>
            </a:r>
            <a:r>
              <a:rPr lang="ko-KR" altLang="en-US" dirty="0"/>
              <a:t>그래서 준비한 거였는데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477B-822E-4252-8A58-F054E89C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그게 </a:t>
            </a:r>
            <a:r>
              <a:rPr lang="ko-KR" altLang="en-US" dirty="0" err="1"/>
              <a:t>뭐야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75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이렇게라도</a:t>
            </a:r>
            <a:r>
              <a:rPr lang="ko-KR" altLang="en-US" dirty="0"/>
              <a:t> 숨 돌리면 좋을 것 </a:t>
            </a:r>
            <a:r>
              <a:rPr lang="ko-KR" altLang="en-US" dirty="0" err="1"/>
              <a:t>같았어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ED83F-009F-4506-A853-90DD53E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3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바보 아니야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10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같이 </a:t>
            </a:r>
            <a:r>
              <a:rPr lang="ko-KR" altLang="en-US" dirty="0" err="1"/>
              <a:t>놀러간다거나</a:t>
            </a:r>
            <a:r>
              <a:rPr lang="en-US" altLang="ko-KR" dirty="0"/>
              <a:t>, </a:t>
            </a:r>
            <a:r>
              <a:rPr lang="ko-KR" altLang="en-US" dirty="0"/>
              <a:t>선물을 </a:t>
            </a:r>
            <a:r>
              <a:rPr lang="ko-KR" altLang="en-US" dirty="0" err="1"/>
              <a:t>사준다거나</a:t>
            </a:r>
            <a:r>
              <a:rPr lang="en-US" altLang="ko-KR" dirty="0"/>
              <a:t>, </a:t>
            </a:r>
            <a:r>
              <a:rPr lang="ko-KR" altLang="en-US" dirty="0"/>
              <a:t>좀 더 쉬운 선택지도 있었을 텐데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20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885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아니</a:t>
            </a:r>
            <a:r>
              <a:rPr lang="en-US" altLang="ko-KR" dirty="0"/>
              <a:t>… </a:t>
            </a:r>
            <a:r>
              <a:rPr lang="ko-KR" altLang="en-US" dirty="0"/>
              <a:t>이런 게 선물 아니야</a:t>
            </a:r>
            <a:r>
              <a:rPr lang="en-US" altLang="ko-KR" dirty="0"/>
              <a:t>? </a:t>
            </a:r>
            <a:r>
              <a:rPr lang="ko-KR" altLang="en-US" dirty="0"/>
              <a:t>그리고 전에 네가 깜짝 이벤트 같은 게 좋다고 해서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0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이미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808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어두운 표정 같은 걸 신경 써주는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54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사소한 걸 기억해주는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42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요령도 없고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48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바보 같은 점이 좋은 거지만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1351</Words>
  <Application>Microsoft Office PowerPoint</Application>
  <PresentationFormat>와이드스크린</PresentationFormat>
  <Paragraphs>234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dcterms:created xsi:type="dcterms:W3CDTF">2023-05-16T07:12:57Z</dcterms:created>
  <dcterms:modified xsi:type="dcterms:W3CDTF">2023-05-22T08:29:54Z</dcterms:modified>
</cp:coreProperties>
</file>